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Ebola Scramble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and local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7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Antiserum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Only one protein of virus is exposed outside of viral membrane – GP</a:t>
            </a:r>
          </a:p>
          <a:p>
            <a:r>
              <a:rPr lang="en-US" dirty="0" smtClean="0"/>
              <a:t>Part of GP is well conserved and many well studied antibodies against it exist</a:t>
            </a:r>
          </a:p>
          <a:p>
            <a:r>
              <a:rPr lang="en-US" dirty="0" smtClean="0"/>
              <a:t>Part of GP, the </a:t>
            </a:r>
            <a:r>
              <a:rPr lang="en-US" dirty="0" err="1" smtClean="0"/>
              <a:t>mucin</a:t>
            </a:r>
            <a:r>
              <a:rPr lang="en-US" dirty="0" smtClean="0"/>
              <a:t>-like domain, are not well conserved, and any antibodies to them would be need to be raised from recent survivors.</a:t>
            </a:r>
          </a:p>
          <a:p>
            <a:r>
              <a:rPr lang="en-US" dirty="0" smtClean="0"/>
              <a:t>Hope is to construct a cocktail of 5-10 antibodies</a:t>
            </a:r>
          </a:p>
          <a:p>
            <a:r>
              <a:rPr lang="en-US" dirty="0" smtClean="0"/>
              <a:t>Have written a white paper with </a:t>
            </a:r>
            <a:r>
              <a:rPr lang="en-US" dirty="0" err="1" smtClean="0"/>
              <a:t>Pardis</a:t>
            </a:r>
            <a:r>
              <a:rPr lang="en-US" dirty="0" smtClean="0"/>
              <a:t> </a:t>
            </a:r>
            <a:r>
              <a:rPr lang="en-US" dirty="0" err="1" smtClean="0"/>
              <a:t>Sabeti’s</a:t>
            </a:r>
            <a:r>
              <a:rPr lang="en-US" dirty="0" smtClean="0"/>
              <a:t> lab</a:t>
            </a:r>
          </a:p>
          <a:p>
            <a:r>
              <a:rPr lang="en-US" dirty="0" smtClean="0"/>
              <a:t>Circulating it within Broad and to NIAID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2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steps in antiserum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antibodies</a:t>
            </a:r>
          </a:p>
          <a:p>
            <a:pPr lvl="1"/>
            <a:r>
              <a:rPr lang="en-US" dirty="0" smtClean="0"/>
              <a:t>Old ones from literature, IEDB &amp; genome browser</a:t>
            </a:r>
          </a:p>
          <a:p>
            <a:pPr lvl="1"/>
            <a:r>
              <a:rPr lang="en-US" dirty="0" smtClean="0"/>
              <a:t>New ones from rapid immunology work</a:t>
            </a:r>
          </a:p>
          <a:p>
            <a:r>
              <a:rPr lang="en-US" dirty="0" smtClean="0"/>
              <a:t>Produce at moderate scale</a:t>
            </a:r>
          </a:p>
          <a:p>
            <a:pPr lvl="1"/>
            <a:r>
              <a:rPr lang="en-US" dirty="0" smtClean="0"/>
              <a:t>This is part we need help with most</a:t>
            </a:r>
          </a:p>
          <a:p>
            <a:r>
              <a:rPr lang="en-US" dirty="0" smtClean="0"/>
              <a:t>Test for safety volunteers </a:t>
            </a:r>
          </a:p>
          <a:p>
            <a:pPr lvl="1"/>
            <a:r>
              <a:rPr lang="en-US" dirty="0" smtClean="0"/>
              <a:t>Likely many volunteers from armed forces</a:t>
            </a:r>
          </a:p>
          <a:p>
            <a:r>
              <a:rPr lang="en-US" dirty="0" smtClean="0"/>
              <a:t>Produce at large scale, likely via </a:t>
            </a:r>
            <a:r>
              <a:rPr lang="en-US" dirty="0" err="1" smtClean="0"/>
              <a:t>Regeneron</a:t>
            </a:r>
            <a:endParaRPr lang="en-US" dirty="0" smtClean="0"/>
          </a:p>
          <a:p>
            <a:pPr lvl="1"/>
            <a:r>
              <a:rPr lang="en-US" dirty="0" smtClean="0"/>
              <a:t>Other production ideas welcome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3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you attention.</a:t>
            </a:r>
          </a:p>
          <a:p>
            <a:r>
              <a:rPr lang="en-US" smtClean="0"/>
              <a:t>Discussion?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Incubation time – 3-21 days,  6 on average</a:t>
            </a:r>
          </a:p>
          <a:p>
            <a:r>
              <a:rPr lang="en-US" dirty="0" smtClean="0"/>
              <a:t>Fatality rate - ~90% without supportive treatment, ~50% with supportive treatment, ~20% with survivor blood infusion</a:t>
            </a:r>
          </a:p>
          <a:p>
            <a:r>
              <a:rPr lang="en-US" dirty="0" smtClean="0"/>
              <a:t>Transmitted by all bodily fluids including sweat, and what leaks out of the corpses</a:t>
            </a:r>
          </a:p>
          <a:p>
            <a:r>
              <a:rPr lang="en-US" dirty="0" smtClean="0"/>
              <a:t>Seems to be carried by bats but have had human/human transmission the last 3 breakouts.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0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this breakout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Virus very very similar to one in </a:t>
            </a:r>
            <a:r>
              <a:rPr lang="en-US" dirty="0" err="1" smtClean="0"/>
              <a:t>Kikwik</a:t>
            </a:r>
            <a:r>
              <a:rPr lang="en-US" dirty="0" smtClean="0"/>
              <a:t>, Zaire 1995.</a:t>
            </a:r>
          </a:p>
          <a:p>
            <a:r>
              <a:rPr lang="en-US" dirty="0" smtClean="0"/>
              <a:t>Unfortunately started in an area with less medical know how (</a:t>
            </a:r>
            <a:r>
              <a:rPr lang="en-US" dirty="0" err="1" smtClean="0"/>
              <a:t>Kikwik</a:t>
            </a:r>
            <a:r>
              <a:rPr lang="en-US" dirty="0" smtClean="0"/>
              <a:t> actually started in French trained hospital)</a:t>
            </a:r>
          </a:p>
          <a:p>
            <a:r>
              <a:rPr lang="en-US" dirty="0" smtClean="0"/>
              <a:t>Has moved </a:t>
            </a:r>
            <a:r>
              <a:rPr lang="en-US" dirty="0" smtClean="0"/>
              <a:t>to a </a:t>
            </a:r>
            <a:r>
              <a:rPr lang="en-US" dirty="0" smtClean="0"/>
              <a:t>very densely populated region,  Monrovia, Liberia.</a:t>
            </a:r>
          </a:p>
          <a:p>
            <a:r>
              <a:rPr lang="en-US" dirty="0" smtClean="0"/>
              <a:t>Doubling time in Monrovia appears to be 2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8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world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Fortunately previous epidemics were scary enough vaccine development was started.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are two vaccines </a:t>
            </a:r>
            <a:r>
              <a:rPr lang="en-US" dirty="0" smtClean="0"/>
              <a:t>in Phase I trials that very likely will work.</a:t>
            </a:r>
          </a:p>
          <a:p>
            <a:r>
              <a:rPr lang="en-US" dirty="0" smtClean="0"/>
              <a:t>Commercial airlines no longer fly into the affected regions.</a:t>
            </a:r>
          </a:p>
          <a:p>
            <a:r>
              <a:rPr lang="en-US" dirty="0" smtClean="0"/>
              <a:t>USA and UN have committed large amounts of resources and troops to help contain epidemic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0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My sister Charlotte works for the CDC and is in the Ebola emergency unit.</a:t>
            </a:r>
          </a:p>
          <a:p>
            <a:r>
              <a:rPr lang="en-US" dirty="0" smtClean="0"/>
              <a:t>I hadn’t realized extent of this epidemic, which looks to infect at least 100,000, until speaking with </a:t>
            </a:r>
            <a:r>
              <a:rPr lang="en-US" dirty="0" smtClean="0"/>
              <a:t>eight days ago.</a:t>
            </a:r>
            <a:endParaRPr lang="en-US" dirty="0" smtClean="0"/>
          </a:p>
          <a:p>
            <a:pPr lvl="1"/>
            <a:r>
              <a:rPr lang="en-US" dirty="0" smtClean="0"/>
              <a:t>She asked if I could help feed and care for our parents who had some </a:t>
            </a:r>
            <a:r>
              <a:rPr lang="en-US" dirty="0" smtClean="0"/>
              <a:t>bacterial infection that responded to antibiotics but were still weak. </a:t>
            </a:r>
          </a:p>
          <a:p>
            <a:pPr lvl="1"/>
            <a:r>
              <a:rPr lang="en-US" dirty="0" smtClean="0"/>
              <a:t>Said she was too busy and stressed to help herself</a:t>
            </a:r>
          </a:p>
          <a:p>
            <a:pPr lvl="1"/>
            <a:r>
              <a:rPr lang="en-US" dirty="0" smtClean="0"/>
              <a:t>I asked why….. and found out it not just another quick-burn-itself-out </a:t>
            </a:r>
            <a:r>
              <a:rPr lang="en-US" dirty="0" err="1" smtClean="0"/>
              <a:t>ebola</a:t>
            </a:r>
            <a:r>
              <a:rPr lang="en-US" dirty="0" smtClean="0"/>
              <a:t> epidemic.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6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What I hope world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2154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phase I </a:t>
            </a:r>
            <a:r>
              <a:rPr lang="en-US" dirty="0" smtClean="0"/>
              <a:t>vaccines </a:t>
            </a:r>
            <a:r>
              <a:rPr lang="en-US" dirty="0" smtClean="0"/>
              <a:t>to vaccinate health workers going into Africa to help.  If any left vaccinate native health workers.</a:t>
            </a:r>
          </a:p>
          <a:p>
            <a:pPr lvl="1"/>
            <a:r>
              <a:rPr lang="en-US" dirty="0" smtClean="0"/>
              <a:t>The reason to focus on foreign workers is not patriotic, it is to reduce chance of returning infected health workers creating new epidemic hotspots.</a:t>
            </a:r>
          </a:p>
          <a:p>
            <a:r>
              <a:rPr lang="en-US" dirty="0" smtClean="0"/>
              <a:t>Make sure everyone near epidemic has 30 days of food and water stored, so can go into isolation when epidemic sweeps over them.</a:t>
            </a:r>
          </a:p>
          <a:p>
            <a:r>
              <a:rPr lang="en-US" dirty="0" smtClean="0"/>
              <a:t>Anyone with immunity buries corpses.</a:t>
            </a:r>
          </a:p>
          <a:p>
            <a:r>
              <a:rPr lang="en-US" dirty="0" smtClean="0"/>
              <a:t>We work as fast as we can on scaling up vaccine production and on developing therapies.</a:t>
            </a:r>
          </a:p>
          <a:p>
            <a:pPr lvl="1"/>
            <a:r>
              <a:rPr lang="en-US" dirty="0" smtClean="0"/>
              <a:t>One promising therapy exists but all is used and requires generations of tobacco plants (6 months/generation) to scale</a:t>
            </a:r>
          </a:p>
          <a:p>
            <a:pPr lvl="1"/>
            <a:r>
              <a:rPr lang="en-US" dirty="0" smtClean="0"/>
              <a:t>Work on a synthetic antiserum grown in Chinese Hamster Ovary cells or something that will scale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7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Talk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 of UC Santa Cruz web works on Ebola</a:t>
            </a:r>
          </a:p>
          <a:p>
            <a:r>
              <a:rPr lang="en-US" dirty="0" smtClean="0"/>
              <a:t>Plea for help on constructing Ebola synthetic antiserum</a:t>
            </a:r>
          </a:p>
          <a:p>
            <a:r>
              <a:rPr lang="en-US" dirty="0" smtClean="0"/>
              <a:t>Discussion and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3" y="2492905"/>
            <a:ext cx="8229600" cy="1143000"/>
          </a:xfrm>
        </p:spPr>
        <p:txBody>
          <a:bodyPr/>
          <a:lstStyle/>
          <a:p>
            <a:r>
              <a:rPr lang="en-US" dirty="0" smtClean="0"/>
              <a:t>Browser demo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9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antiserum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Currently only WHO recognized therapy is transfusion with blood of a recent survivor, or purified plasma from such blood</a:t>
            </a:r>
          </a:p>
          <a:p>
            <a:r>
              <a:rPr lang="en-US" dirty="0" smtClean="0"/>
              <a:t>Clearly this doesn’t scale well, and can lead to transmitting other diseases, albeit milder ones than Ebola</a:t>
            </a:r>
          </a:p>
          <a:p>
            <a:r>
              <a:rPr lang="en-US" dirty="0" smtClean="0"/>
              <a:t>Having a therapy as well as a vaccine would be very useful</a:t>
            </a:r>
          </a:p>
          <a:p>
            <a:r>
              <a:rPr lang="en-US" dirty="0" smtClean="0"/>
              <a:t>Existing therapies are a long time from testing and scaling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8475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5593</TotalTime>
  <Words>670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Black </vt:lpstr>
      <vt:lpstr>Ebola Scramble</vt:lpstr>
      <vt:lpstr>Characteristic of Disease</vt:lpstr>
      <vt:lpstr>Characteristics of this breakout</vt:lpstr>
      <vt:lpstr>What world is doing</vt:lpstr>
      <vt:lpstr>My Connection</vt:lpstr>
      <vt:lpstr>What I hope world does</vt:lpstr>
      <vt:lpstr>Rest of Talk </vt:lpstr>
      <vt:lpstr>Browser demo goes here</vt:lpstr>
      <vt:lpstr>Synthetic antiserum development</vt:lpstr>
      <vt:lpstr>Synthetic Antiserum</vt:lpstr>
      <vt:lpstr>Major steps in antiserum</vt:lpstr>
      <vt:lpstr>Discussion </vt:lpstr>
    </vt:vector>
  </TitlesOfParts>
  <Company>UCSC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Ebola Scramble</dc:title>
  <dc:creator>Jim Kent</dc:creator>
  <cp:lastModifiedBy>Jim Kent</cp:lastModifiedBy>
  <cp:revision>6</cp:revision>
  <dcterms:created xsi:type="dcterms:W3CDTF">2014-09-15T17:14:16Z</dcterms:created>
  <dcterms:modified xsi:type="dcterms:W3CDTF">2014-09-19T16:40:11Z</dcterms:modified>
</cp:coreProperties>
</file>