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2056" y="6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8" Type="http://schemas.openxmlformats.org/officeDocument/2006/relationships/image" Target="../media/image5.jpg"/><Relationship Id="rId9" Type="http://schemas.openxmlformats.org/officeDocument/2006/relationships/image" Target="../media/image6.emf"/><Relationship Id="rId10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114427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689555" y="2233111"/>
            <a:ext cx="3291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R .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Karolchick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661714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4152" y="21447100"/>
            <a:ext cx="20460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1000 Genomes </a:t>
            </a:r>
            <a:r>
              <a:rPr lang="en-US" sz="9600" b="1" dirty="0" smtClean="0"/>
              <a:t>haplotype alleles: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8460" y="23609739"/>
            <a:ext cx="9011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Click on a gene in the </a:t>
            </a:r>
            <a:r>
              <a:rPr lang="en-US" sz="7200" b="1" dirty="0" smtClean="0"/>
              <a:t>UCSC Genes </a:t>
            </a:r>
            <a:r>
              <a:rPr lang="en-US" sz="7200" dirty="0" smtClean="0"/>
              <a:t>track:</a:t>
            </a:r>
            <a:endParaRPr lang="en-US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43546" y="409862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See our wiki for more details:</a:t>
            </a:r>
          </a:p>
          <a:p>
            <a:r>
              <a:rPr lang="en-US" sz="6100" dirty="0" smtClean="0"/>
              <a:t>http</a:t>
            </a:r>
            <a:r>
              <a:rPr lang="en-US" sz="6100" dirty="0"/>
              <a:t>://</a:t>
            </a:r>
            <a:r>
              <a:rPr lang="en-US" sz="6100" dirty="0" err="1"/>
              <a:t>genomewiki.ucsc.edu</a:t>
            </a:r>
            <a:r>
              <a:rPr lang="en-US" sz="6100" dirty="0"/>
              <a:t>/</a:t>
            </a:r>
            <a:r>
              <a:rPr lang="en-US" sz="6100" dirty="0" err="1"/>
              <a:t>index.php</a:t>
            </a:r>
            <a:r>
              <a:rPr lang="en-US" sz="6100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460" y="39197848"/>
            <a:ext cx="14792838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was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65" y="41077146"/>
            <a:ext cx="2540000" cy="2540000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57" y="38882810"/>
            <a:ext cx="1697503" cy="18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1" descr="cb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420" y="39082396"/>
            <a:ext cx="5486400" cy="12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36818"/>
              </p:ext>
            </p:extLst>
          </p:nvPr>
        </p:nvGraphicFramePr>
        <p:xfrm>
          <a:off x="26105986" y="39360658"/>
          <a:ext cx="3924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Acrobat Document" r:id="rId6" imgW="3505689" imgH="542857" progId="">
                  <p:embed/>
                </p:oleObj>
              </mc:Choice>
              <mc:Fallback>
                <p:oleObj name="Acrobat Document" r:id="rId6" imgW="3505689" imgH="5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5986" y="39360658"/>
                        <a:ext cx="3924300" cy="800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095" y="39055557"/>
            <a:ext cx="4437702" cy="1220653"/>
          </a:xfrm>
          <a:prstGeom prst="rect">
            <a:avLst/>
          </a:prstGeom>
        </p:spPr>
      </p:pic>
      <p:pic>
        <p:nvPicPr>
          <p:cNvPr id="19" name="Picture 18" descr="hgt_hgwdev_tdreszer_175a_74fd90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01" y="23609739"/>
            <a:ext cx="22127791" cy="2827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341702" y="21103769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1702" y="38396460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4152" y="3318382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Screen Shot 2013-04-23 at 9.54.1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" y="27769914"/>
            <a:ext cx="31902400" cy="7416800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 rot="10800000">
            <a:off x="22012945" y="25918062"/>
            <a:ext cx="1731955" cy="3175969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3120097" flipV="1">
            <a:off x="24628981" y="34039680"/>
            <a:ext cx="4131951" cy="5910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115420" y="35856776"/>
            <a:ext cx="12538401" cy="216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Display haplotype alleles as DNA or amino acids.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 alleles.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9980232" y="36272802"/>
            <a:ext cx="9030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This section summarizes the changes in each haplotype allele.</a:t>
            </a:r>
            <a:endParaRPr lang="en-US" sz="4400" dirty="0"/>
          </a:p>
        </p:txBody>
      </p:sp>
      <p:sp>
        <p:nvSpPr>
          <p:cNvPr id="43" name="Right Arrow 42"/>
          <p:cNvSpPr/>
          <p:nvPr/>
        </p:nvSpPr>
        <p:spPr>
          <a:xfrm rot="13120097" flipV="1">
            <a:off x="8026577" y="34634647"/>
            <a:ext cx="4131951" cy="5910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2636" y="36605680"/>
            <a:ext cx="8700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 Columns are sortable.</a:t>
            </a:r>
            <a:endParaRPr lang="en-US" sz="4400" dirty="0"/>
          </a:p>
        </p:txBody>
      </p:sp>
      <p:sp>
        <p:nvSpPr>
          <p:cNvPr id="47" name="Right Arrow 46"/>
          <p:cNvSpPr/>
          <p:nvPr/>
        </p:nvSpPr>
        <p:spPr>
          <a:xfrm rot="14063249" flipV="1">
            <a:off x="2683298" y="34572577"/>
            <a:ext cx="4131951" cy="5910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33839" y="26323176"/>
            <a:ext cx="844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Scroll </a:t>
            </a:r>
            <a:r>
              <a:rPr lang="en-US" sz="7200" dirty="0"/>
              <a:t>to new section</a:t>
            </a:r>
            <a:r>
              <a:rPr lang="en-US" sz="7200" dirty="0" smtClean="0"/>
              <a:t>: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9835</TotalTime>
  <Words>147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81</cp:revision>
  <cp:lastPrinted>2013-04-24T05:18:33Z</cp:lastPrinted>
  <dcterms:created xsi:type="dcterms:W3CDTF">2013-04-17T01:20:57Z</dcterms:created>
  <dcterms:modified xsi:type="dcterms:W3CDTF">2013-04-24T06:19:50Z</dcterms:modified>
</cp:coreProperties>
</file>